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9" r:id="rId2"/>
    <p:sldId id="280" r:id="rId3"/>
    <p:sldId id="284" r:id="rId4"/>
    <p:sldId id="287" r:id="rId5"/>
    <p:sldId id="303" r:id="rId6"/>
    <p:sldId id="300" r:id="rId7"/>
    <p:sldId id="299" r:id="rId8"/>
    <p:sldId id="298" r:id="rId9"/>
    <p:sldId id="325" r:id="rId10"/>
    <p:sldId id="326" r:id="rId11"/>
    <p:sldId id="327" r:id="rId12"/>
    <p:sldId id="328" r:id="rId13"/>
    <p:sldId id="329" r:id="rId14"/>
    <p:sldId id="330" r:id="rId15"/>
    <p:sldId id="324" r:id="rId16"/>
    <p:sldId id="289" r:id="rId17"/>
    <p:sldId id="304" r:id="rId18"/>
    <p:sldId id="305" r:id="rId19"/>
    <p:sldId id="306" r:id="rId20"/>
    <p:sldId id="307" r:id="rId21"/>
    <p:sldId id="308" r:id="rId22"/>
    <p:sldId id="309" r:id="rId23"/>
    <p:sldId id="333" r:id="rId24"/>
    <p:sldId id="33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3F72C"/>
    <a:srgbClr val="75A7D5"/>
    <a:srgbClr val="C4FF1D"/>
    <a:srgbClr val="354800"/>
    <a:srgbClr val="183550"/>
    <a:srgbClr val="7EADD8"/>
    <a:srgbClr val="D17100"/>
    <a:srgbClr val="594029"/>
    <a:srgbClr val="5C4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59" autoAdjust="0"/>
    <p:restoredTop sz="97593" autoAdjust="0"/>
  </p:normalViewPr>
  <p:slideViewPr>
    <p:cSldViewPr>
      <p:cViewPr>
        <p:scale>
          <a:sx n="75" d="100"/>
          <a:sy n="75" d="100"/>
        </p:scale>
        <p:origin x="-16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09618-D653-452F-8BF0-C423D2BBBE78}" type="doc">
      <dgm:prSet loTypeId="urn:microsoft.com/office/officeart/2005/8/layout/radial4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F8BBEC8B-D3FC-48DE-A002-1330E6785D59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3000" b="1" dirty="0" smtClean="0">
              <a:latin typeface="Times New Roman" pitchFamily="18" charset="0"/>
              <a:cs typeface="Times New Roman" pitchFamily="18" charset="0"/>
            </a:rPr>
            <a:t>OECD-</a:t>
          </a:r>
          <a:r>
            <a:rPr lang="en-US" sz="3000" b="1" dirty="0" err="1" smtClean="0">
              <a:latin typeface="Times New Roman" pitchFamily="18" charset="0"/>
              <a:cs typeface="Times New Roman" pitchFamily="18" charset="0"/>
            </a:rPr>
            <a:t>iLibrary</a:t>
          </a:r>
          <a:endParaRPr lang="en-US" sz="3000" b="1" dirty="0">
            <a:latin typeface="Times New Roman" pitchFamily="18" charset="0"/>
            <a:cs typeface="Times New Roman" pitchFamily="18" charset="0"/>
          </a:endParaRPr>
        </a:p>
      </dgm:t>
    </dgm:pt>
    <dgm:pt modelId="{7E1B1FA8-7E3D-4F39-9374-4DAF43AAB84F}" type="parTrans" cxnId="{41ADCD90-E1B4-4C71-A6F6-5157F29D61F5}">
      <dgm:prSet/>
      <dgm:spPr/>
      <dgm:t>
        <a:bodyPr/>
        <a:lstStyle/>
        <a:p>
          <a:endParaRPr lang="en-US"/>
        </a:p>
      </dgm:t>
    </dgm:pt>
    <dgm:pt modelId="{92DEB4F3-1BD0-4503-BB75-69F09AAFD1CD}" type="sibTrans" cxnId="{41ADCD90-E1B4-4C71-A6F6-5157F29D61F5}">
      <dgm:prSet/>
      <dgm:spPr/>
      <dgm:t>
        <a:bodyPr/>
        <a:lstStyle/>
        <a:p>
          <a:endParaRPr lang="en-US"/>
        </a:p>
      </dgm:t>
    </dgm:pt>
    <dgm:pt modelId="{A3CFCB8B-0BFE-468F-BE04-C949EE7B93BA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viện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tuyến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OECD,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bao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gồm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sách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tạp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chí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cáo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1800" smtClean="0">
              <a:latin typeface="Times New Roman" pitchFamily="18" charset="0"/>
              <a:cs typeface="Times New Roman" pitchFamily="18" charset="0"/>
            </a:rPr>
            <a:t> kê,phân tích,… của OECD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0A5E710B-5330-47D0-B310-E8C6CB9E124D}" type="parTrans" cxnId="{86E7369A-4CAF-4900-A6DB-055717ED8129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411F840-CEF1-489F-8C74-DC28DCB7FED9}" type="sibTrans" cxnId="{86E7369A-4CAF-4900-A6DB-055717ED8129}">
      <dgm:prSet/>
      <dgm:spPr/>
      <dgm:t>
        <a:bodyPr/>
        <a:lstStyle/>
        <a:p>
          <a:endParaRPr lang="en-US"/>
        </a:p>
      </dgm:t>
    </dgm:pt>
    <dgm:pt modelId="{AED152E2-7ABB-4427-8FEA-35DA216D5B47}">
      <dgm:prSet phldrT="[Tex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cổng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truy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cập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tuyến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tất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cả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ấn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tài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tổ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lớn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IEA (International Energy Agency), NEA(Nuclear Energy Agency), OECD Development Centre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ITF (International Transport Forum)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027F895-13CA-49B6-A4C6-15BC26DD5F5B}" type="parTrans" cxnId="{B7316702-B607-4202-80A8-3320A19B5272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F1901452-B0F5-4C8C-8871-E0067BA6F120}" type="sibTrans" cxnId="{B7316702-B607-4202-80A8-3320A19B5272}">
      <dgm:prSet/>
      <dgm:spPr/>
      <dgm:t>
        <a:bodyPr/>
        <a:lstStyle/>
        <a:p>
          <a:endParaRPr lang="en-US"/>
        </a:p>
      </dgm:t>
    </dgm:pt>
    <dgm:pt modelId="{2B81164E-E0F7-4EB4-8AAF-8BB34A4AD8CB}" type="pres">
      <dgm:prSet presAssocID="{1DE09618-D653-452F-8BF0-C423D2BBBE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535113-8C3D-44ED-A9F9-BC99687C01AB}" type="pres">
      <dgm:prSet presAssocID="{F8BBEC8B-D3FC-48DE-A002-1330E6785D59}" presName="centerShape" presStyleLbl="node0" presStyleIdx="0" presStyleCnt="1" custScaleX="93186" custScaleY="86843" custLinFactNeighborX="-2871" custLinFactNeighborY="-3766"/>
      <dgm:spPr/>
      <dgm:t>
        <a:bodyPr/>
        <a:lstStyle/>
        <a:p>
          <a:endParaRPr lang="en-US"/>
        </a:p>
      </dgm:t>
    </dgm:pt>
    <dgm:pt modelId="{202F8AC4-CC5D-4191-8F02-959E90E169FC}" type="pres">
      <dgm:prSet presAssocID="{0A5E710B-5330-47D0-B310-E8C6CB9E124D}" presName="parTrans" presStyleLbl="bgSibTrans2D1" presStyleIdx="0" presStyleCnt="2" custScaleX="71704" custLinFactNeighborX="11459" custLinFactNeighborY="48775"/>
      <dgm:spPr/>
      <dgm:t>
        <a:bodyPr/>
        <a:lstStyle/>
        <a:p>
          <a:endParaRPr lang="en-US"/>
        </a:p>
      </dgm:t>
    </dgm:pt>
    <dgm:pt modelId="{4CFD3940-B721-49B9-B051-A1900F8D9E2D}" type="pres">
      <dgm:prSet presAssocID="{A3CFCB8B-0BFE-468F-BE04-C949EE7B93B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DD528-EDE4-45ED-8012-D05F9513510C}" type="pres">
      <dgm:prSet presAssocID="{1027F895-13CA-49B6-A4C6-15BC26DD5F5B}" presName="parTrans" presStyleLbl="bgSibTrans2D1" presStyleIdx="1" presStyleCnt="2" custScaleX="70305" custLinFactNeighborX="-16560" custLinFactNeighborY="31604"/>
      <dgm:spPr/>
      <dgm:t>
        <a:bodyPr/>
        <a:lstStyle/>
        <a:p>
          <a:endParaRPr lang="en-US"/>
        </a:p>
      </dgm:t>
    </dgm:pt>
    <dgm:pt modelId="{D3F850CB-1F52-4AF0-9BD4-7589F3066589}" type="pres">
      <dgm:prSet presAssocID="{AED152E2-7ABB-4427-8FEA-35DA216D5B47}" presName="node" presStyleLbl="node1" presStyleIdx="1" presStyleCnt="2" custScaleX="93461" custScaleY="181391" custRadScaleRad="94253" custRadScaleInc="6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DACD3A-FF38-4227-800C-4EE88B036565}" type="presOf" srcId="{1DE09618-D653-452F-8BF0-C423D2BBBE78}" destId="{2B81164E-E0F7-4EB4-8AAF-8BB34A4AD8CB}" srcOrd="0" destOrd="0" presId="urn:microsoft.com/office/officeart/2005/8/layout/radial4"/>
    <dgm:cxn modelId="{348DF260-4270-4747-9AAC-79A0CB7B1595}" type="presOf" srcId="{A3CFCB8B-0BFE-468F-BE04-C949EE7B93BA}" destId="{4CFD3940-B721-49B9-B051-A1900F8D9E2D}" srcOrd="0" destOrd="0" presId="urn:microsoft.com/office/officeart/2005/8/layout/radial4"/>
    <dgm:cxn modelId="{91B0873B-5599-4A1F-A0CD-3942C9FCD26B}" type="presOf" srcId="{0A5E710B-5330-47D0-B310-E8C6CB9E124D}" destId="{202F8AC4-CC5D-4191-8F02-959E90E169FC}" srcOrd="0" destOrd="0" presId="urn:microsoft.com/office/officeart/2005/8/layout/radial4"/>
    <dgm:cxn modelId="{86E7369A-4CAF-4900-A6DB-055717ED8129}" srcId="{F8BBEC8B-D3FC-48DE-A002-1330E6785D59}" destId="{A3CFCB8B-0BFE-468F-BE04-C949EE7B93BA}" srcOrd="0" destOrd="0" parTransId="{0A5E710B-5330-47D0-B310-E8C6CB9E124D}" sibTransId="{4411F840-CEF1-489F-8C74-DC28DCB7FED9}"/>
    <dgm:cxn modelId="{41ADCD90-E1B4-4C71-A6F6-5157F29D61F5}" srcId="{1DE09618-D653-452F-8BF0-C423D2BBBE78}" destId="{F8BBEC8B-D3FC-48DE-A002-1330E6785D59}" srcOrd="0" destOrd="0" parTransId="{7E1B1FA8-7E3D-4F39-9374-4DAF43AAB84F}" sibTransId="{92DEB4F3-1BD0-4503-BB75-69F09AAFD1CD}"/>
    <dgm:cxn modelId="{A7B67A87-B5E1-4C4C-AFF9-31F58C75443E}" type="presOf" srcId="{AED152E2-7ABB-4427-8FEA-35DA216D5B47}" destId="{D3F850CB-1F52-4AF0-9BD4-7589F3066589}" srcOrd="0" destOrd="0" presId="urn:microsoft.com/office/officeart/2005/8/layout/radial4"/>
    <dgm:cxn modelId="{B7316702-B607-4202-80A8-3320A19B5272}" srcId="{F8BBEC8B-D3FC-48DE-A002-1330E6785D59}" destId="{AED152E2-7ABB-4427-8FEA-35DA216D5B47}" srcOrd="1" destOrd="0" parTransId="{1027F895-13CA-49B6-A4C6-15BC26DD5F5B}" sibTransId="{F1901452-B0F5-4C8C-8871-E0067BA6F120}"/>
    <dgm:cxn modelId="{7F0EB751-2060-4A75-97A9-DE9F4BCDB55A}" type="presOf" srcId="{1027F895-13CA-49B6-A4C6-15BC26DD5F5B}" destId="{ADFDD528-EDE4-45ED-8012-D05F9513510C}" srcOrd="0" destOrd="0" presId="urn:microsoft.com/office/officeart/2005/8/layout/radial4"/>
    <dgm:cxn modelId="{AE4B438D-1843-47CF-88B3-9AFA2A843EAD}" type="presOf" srcId="{F8BBEC8B-D3FC-48DE-A002-1330E6785D59}" destId="{6E535113-8C3D-44ED-A9F9-BC99687C01AB}" srcOrd="0" destOrd="0" presId="urn:microsoft.com/office/officeart/2005/8/layout/radial4"/>
    <dgm:cxn modelId="{0E7BA4E2-0B5A-4D71-8898-F07E5BE5E2F6}" type="presParOf" srcId="{2B81164E-E0F7-4EB4-8AAF-8BB34A4AD8CB}" destId="{6E535113-8C3D-44ED-A9F9-BC99687C01AB}" srcOrd="0" destOrd="0" presId="urn:microsoft.com/office/officeart/2005/8/layout/radial4"/>
    <dgm:cxn modelId="{757912A5-AED9-4B88-B83F-AA8E945D22CE}" type="presParOf" srcId="{2B81164E-E0F7-4EB4-8AAF-8BB34A4AD8CB}" destId="{202F8AC4-CC5D-4191-8F02-959E90E169FC}" srcOrd="1" destOrd="0" presId="urn:microsoft.com/office/officeart/2005/8/layout/radial4"/>
    <dgm:cxn modelId="{7AB59C06-C510-41EF-B1FD-552DD42E9628}" type="presParOf" srcId="{2B81164E-E0F7-4EB4-8AAF-8BB34A4AD8CB}" destId="{4CFD3940-B721-49B9-B051-A1900F8D9E2D}" srcOrd="2" destOrd="0" presId="urn:microsoft.com/office/officeart/2005/8/layout/radial4"/>
    <dgm:cxn modelId="{7E784830-6CC9-4ED3-8E67-882FC703498C}" type="presParOf" srcId="{2B81164E-E0F7-4EB4-8AAF-8BB34A4AD8CB}" destId="{ADFDD528-EDE4-45ED-8012-D05F9513510C}" srcOrd="3" destOrd="0" presId="urn:microsoft.com/office/officeart/2005/8/layout/radial4"/>
    <dgm:cxn modelId="{EC456217-6C96-425B-B1B9-CDE11CBAF8F9}" type="presParOf" srcId="{2B81164E-E0F7-4EB4-8AAF-8BB34A4AD8CB}" destId="{D3F850CB-1F52-4AF0-9BD4-7589F306658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B092F-2830-4514-A3BB-624A55C0AB89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C96D5B8-76D8-4E03-9C88-4672C943784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300" b="1" dirty="0" smtClean="0">
              <a:latin typeface="Times New Roman" pitchFamily="18" charset="0"/>
              <a:cs typeface="Times New Roman" pitchFamily="18" charset="0"/>
            </a:rPr>
            <a:t>OECD-</a:t>
          </a:r>
          <a:r>
            <a:rPr lang="en-US" sz="2300" b="1" dirty="0" err="1" smtClean="0">
              <a:latin typeface="Times New Roman" pitchFamily="18" charset="0"/>
              <a:cs typeface="Times New Roman" pitchFamily="18" charset="0"/>
            </a:rPr>
            <a:t>iLibrary</a:t>
          </a:r>
          <a:endParaRPr lang="en-US" sz="2300" b="1" dirty="0">
            <a:latin typeface="Times New Roman" pitchFamily="18" charset="0"/>
            <a:cs typeface="Times New Roman" pitchFamily="18" charset="0"/>
          </a:endParaRPr>
        </a:p>
      </dgm:t>
    </dgm:pt>
    <dgm:pt modelId="{64ECB196-C803-4251-9CF1-77F7DC3E510E}" type="parTrans" cxnId="{1508FFCB-34D3-49E7-8FC0-7631483B705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8A9E5B1-E7C1-48B5-92CB-844219457ECF}" type="sibTrans" cxnId="{1508FFCB-34D3-49E7-8FC0-7631483B705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86E087C-C718-4F3D-B490-E8769B95A38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300" smtClean="0">
              <a:latin typeface="Times New Roman" pitchFamily="18" charset="0"/>
              <a:cs typeface="Times New Roman" pitchFamily="18" charset="0"/>
            </a:rPr>
            <a:t>Books &amp; Papers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BBC4C525-2F6E-4549-974B-B74C65ADF1F2}" type="parTrans" cxnId="{8A9C391F-999A-4355-ABE7-E9A5120A92B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E73B702-AA97-46EE-AEA8-FEE5EFE632F6}" type="sibTrans" cxnId="{8A9C391F-999A-4355-ABE7-E9A5120A92B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7D52D94-2AF3-41B6-B10E-FA5D3A7D50E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300" dirty="0" err="1" smtClean="0">
              <a:latin typeface="Times New Roman" pitchFamily="18" charset="0"/>
              <a:cs typeface="Times New Roman" pitchFamily="18" charset="0"/>
            </a:rPr>
            <a:t>Statictics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AAAEAF81-6258-4B5A-8598-EF1D2161017E}" type="parTrans" cxnId="{72E247E8-B550-4224-9507-6F416E04A19C}">
      <dgm:prSet/>
      <dgm:spPr/>
      <dgm:t>
        <a:bodyPr/>
        <a:lstStyle/>
        <a:p>
          <a:endParaRPr lang="en-US"/>
        </a:p>
      </dgm:t>
    </dgm:pt>
    <dgm:pt modelId="{77414B12-E1E8-49F4-A7EB-6D75E7131A8C}" type="sibTrans" cxnId="{72E247E8-B550-4224-9507-6F416E04A19C}">
      <dgm:prSet/>
      <dgm:spPr/>
      <dgm:t>
        <a:bodyPr/>
        <a:lstStyle/>
        <a:p>
          <a:endParaRPr lang="en-US"/>
        </a:p>
      </dgm:t>
    </dgm:pt>
    <dgm:pt modelId="{42A3F903-DBE0-4ED2-B0AD-B349033559B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F65494EE-5FA7-4862-8700-1C66D9D55E63}" type="parTrans" cxnId="{DDE74767-CDB2-435D-B7D1-3D1CD1F2E7D5}">
      <dgm:prSet/>
      <dgm:spPr/>
      <dgm:t>
        <a:bodyPr/>
        <a:lstStyle/>
        <a:p>
          <a:endParaRPr lang="en-US"/>
        </a:p>
      </dgm:t>
    </dgm:pt>
    <dgm:pt modelId="{31B6D910-FAA7-48DC-8557-F73495F09FB1}" type="sibTrans" cxnId="{DDE74767-CDB2-435D-B7D1-3D1CD1F2E7D5}">
      <dgm:prSet/>
      <dgm:spPr/>
      <dgm:t>
        <a:bodyPr/>
        <a:lstStyle/>
        <a:p>
          <a:endParaRPr lang="en-US"/>
        </a:p>
      </dgm:t>
    </dgm:pt>
    <dgm:pt modelId="{EB6C9081-AF57-4AA4-B83B-538A8254DB6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300" dirty="0" err="1" smtClean="0">
              <a:latin typeface="Times New Roman" pitchFamily="18" charset="0"/>
              <a:cs typeface="Times New Roman" pitchFamily="18" charset="0"/>
            </a:rPr>
            <a:t>Factbook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C9A8110B-6C76-4674-92C1-52B0D0624D3F}" type="parTrans" cxnId="{31FD3900-065E-41A2-B65D-78B3ED2F83F8}">
      <dgm:prSet/>
      <dgm:spPr/>
      <dgm:t>
        <a:bodyPr/>
        <a:lstStyle/>
        <a:p>
          <a:endParaRPr lang="en-US"/>
        </a:p>
      </dgm:t>
    </dgm:pt>
    <dgm:pt modelId="{F2B38E4D-5185-42E5-A457-106CF9ED3AED}" type="sibTrans" cxnId="{31FD3900-065E-41A2-B65D-78B3ED2F83F8}">
      <dgm:prSet/>
      <dgm:spPr/>
      <dgm:t>
        <a:bodyPr/>
        <a:lstStyle/>
        <a:p>
          <a:endParaRPr lang="en-US"/>
        </a:p>
      </dgm:t>
    </dgm:pt>
    <dgm:pt modelId="{89B761FE-0403-4E29-8C9F-F947F455D7A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Glossaries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92B0BE8E-BC1E-405E-9394-D4E365A5F7D9}" type="parTrans" cxnId="{1B3B8AA1-A0D8-41FD-8D25-11F2A5A8C725}">
      <dgm:prSet/>
      <dgm:spPr/>
      <dgm:t>
        <a:bodyPr/>
        <a:lstStyle/>
        <a:p>
          <a:endParaRPr lang="en-US"/>
        </a:p>
      </dgm:t>
    </dgm:pt>
    <dgm:pt modelId="{B444F7EA-34B3-4B8E-8F2B-C4F7558B6819}" type="sibTrans" cxnId="{1B3B8AA1-A0D8-41FD-8D25-11F2A5A8C725}">
      <dgm:prSet/>
      <dgm:spPr/>
      <dgm:t>
        <a:bodyPr/>
        <a:lstStyle/>
        <a:p>
          <a:endParaRPr lang="en-US"/>
        </a:p>
      </dgm:t>
    </dgm:pt>
    <dgm:pt modelId="{0CE1DA48-D4D5-4B7B-ACC5-F5122793FEB1}" type="pres">
      <dgm:prSet presAssocID="{1B1B092F-2830-4514-A3BB-624A55C0AB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409DB6-4DA5-4C20-8E40-BCD2ECEF4192}" type="pres">
      <dgm:prSet presAssocID="{9C96D5B8-76D8-4E03-9C88-4672C9437849}" presName="centerShape" presStyleLbl="node0" presStyleIdx="0" presStyleCnt="1"/>
      <dgm:spPr/>
      <dgm:t>
        <a:bodyPr/>
        <a:lstStyle/>
        <a:p>
          <a:endParaRPr lang="en-US"/>
        </a:p>
      </dgm:t>
    </dgm:pt>
    <dgm:pt modelId="{5BD51421-A737-40BD-A119-027B53684FDC}" type="pres">
      <dgm:prSet presAssocID="{BBC4C525-2F6E-4549-974B-B74C65ADF1F2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DDA0C1AF-6952-4D2B-928B-64A6D9207518}" type="pres">
      <dgm:prSet presAssocID="{586E087C-C718-4F3D-B490-E8769B95A3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42AF0-C51A-4CEB-957F-84A4D2880F4F}" type="pres">
      <dgm:prSet presAssocID="{AAAEAF81-6258-4B5A-8598-EF1D2161017E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5E26FD2-3F11-4F93-8E19-8EB448176B25}" type="pres">
      <dgm:prSet presAssocID="{E7D52D94-2AF3-41B6-B10E-FA5D3A7D50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E1E8F-19D5-4175-8F11-D6F65C4F96C5}" type="pres">
      <dgm:prSet presAssocID="{C9A8110B-6C76-4674-92C1-52B0D0624D3F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AD1F8ADB-4243-495B-8A78-8E9556958059}" type="pres">
      <dgm:prSet presAssocID="{EB6C9081-AF57-4AA4-B83B-538A8254DB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B5E7C-FAA7-40CD-81B4-33A285DB32C7}" type="pres">
      <dgm:prSet presAssocID="{92B0BE8E-BC1E-405E-9394-D4E365A5F7D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4EF6C676-171C-43FC-8E9D-F7823DE1C726}" type="pres">
      <dgm:prSet presAssocID="{89B761FE-0403-4E29-8C9F-F947F455D7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939C4A-0C3E-404A-9464-BE44D438F253}" type="presOf" srcId="{89B761FE-0403-4E29-8C9F-F947F455D7A6}" destId="{4EF6C676-171C-43FC-8E9D-F7823DE1C726}" srcOrd="0" destOrd="0" presId="urn:microsoft.com/office/officeart/2005/8/layout/radial4"/>
    <dgm:cxn modelId="{F94D5A17-DB5D-4565-A6F5-E3E87509215C}" type="presOf" srcId="{BBC4C525-2F6E-4549-974B-B74C65ADF1F2}" destId="{5BD51421-A737-40BD-A119-027B53684FDC}" srcOrd="0" destOrd="0" presId="urn:microsoft.com/office/officeart/2005/8/layout/radial4"/>
    <dgm:cxn modelId="{7C17BF0B-AA37-4AB7-B55B-CEB2519F15EA}" type="presOf" srcId="{1B1B092F-2830-4514-A3BB-624A55C0AB89}" destId="{0CE1DA48-D4D5-4B7B-ACC5-F5122793FEB1}" srcOrd="0" destOrd="0" presId="urn:microsoft.com/office/officeart/2005/8/layout/radial4"/>
    <dgm:cxn modelId="{70FD89B1-25A8-4EEF-AEBA-91D7BA50F46E}" type="presOf" srcId="{C9A8110B-6C76-4674-92C1-52B0D0624D3F}" destId="{2F9E1E8F-19D5-4175-8F11-D6F65C4F96C5}" srcOrd="0" destOrd="0" presId="urn:microsoft.com/office/officeart/2005/8/layout/radial4"/>
    <dgm:cxn modelId="{DDE74767-CDB2-435D-B7D1-3D1CD1F2E7D5}" srcId="{1B1B092F-2830-4514-A3BB-624A55C0AB89}" destId="{42A3F903-DBE0-4ED2-B0AD-B349033559B4}" srcOrd="1" destOrd="0" parTransId="{F65494EE-5FA7-4862-8700-1C66D9D55E63}" sibTransId="{31B6D910-FAA7-48DC-8557-F73495F09FB1}"/>
    <dgm:cxn modelId="{7B8A3B3E-68A8-486A-AF06-5CF81DA6A606}" type="presOf" srcId="{E7D52D94-2AF3-41B6-B10E-FA5D3A7D50E5}" destId="{15E26FD2-3F11-4F93-8E19-8EB448176B25}" srcOrd="0" destOrd="0" presId="urn:microsoft.com/office/officeart/2005/8/layout/radial4"/>
    <dgm:cxn modelId="{14071DDB-0183-49B3-8022-6BE8C2EF4AC5}" type="presOf" srcId="{586E087C-C718-4F3D-B490-E8769B95A383}" destId="{DDA0C1AF-6952-4D2B-928B-64A6D9207518}" srcOrd="0" destOrd="0" presId="urn:microsoft.com/office/officeart/2005/8/layout/radial4"/>
    <dgm:cxn modelId="{1508FFCB-34D3-49E7-8FC0-7631483B7050}" srcId="{1B1B092F-2830-4514-A3BB-624A55C0AB89}" destId="{9C96D5B8-76D8-4E03-9C88-4672C9437849}" srcOrd="0" destOrd="0" parTransId="{64ECB196-C803-4251-9CF1-77F7DC3E510E}" sibTransId="{E8A9E5B1-E7C1-48B5-92CB-844219457ECF}"/>
    <dgm:cxn modelId="{31FD3900-065E-41A2-B65D-78B3ED2F83F8}" srcId="{9C96D5B8-76D8-4E03-9C88-4672C9437849}" destId="{EB6C9081-AF57-4AA4-B83B-538A8254DB6E}" srcOrd="2" destOrd="0" parTransId="{C9A8110B-6C76-4674-92C1-52B0D0624D3F}" sibTransId="{F2B38E4D-5185-42E5-A457-106CF9ED3AED}"/>
    <dgm:cxn modelId="{1B3B8AA1-A0D8-41FD-8D25-11F2A5A8C725}" srcId="{9C96D5B8-76D8-4E03-9C88-4672C9437849}" destId="{89B761FE-0403-4E29-8C9F-F947F455D7A6}" srcOrd="3" destOrd="0" parTransId="{92B0BE8E-BC1E-405E-9394-D4E365A5F7D9}" sibTransId="{B444F7EA-34B3-4B8E-8F2B-C4F7558B6819}"/>
    <dgm:cxn modelId="{52E36114-EAE1-425D-86AA-67B7758ED560}" type="presOf" srcId="{AAAEAF81-6258-4B5A-8598-EF1D2161017E}" destId="{2E942AF0-C51A-4CEB-957F-84A4D2880F4F}" srcOrd="0" destOrd="0" presId="urn:microsoft.com/office/officeart/2005/8/layout/radial4"/>
    <dgm:cxn modelId="{52948541-CD3F-4422-87F2-D42117B1D980}" type="presOf" srcId="{9C96D5B8-76D8-4E03-9C88-4672C9437849}" destId="{91409DB6-4DA5-4C20-8E40-BCD2ECEF4192}" srcOrd="0" destOrd="0" presId="urn:microsoft.com/office/officeart/2005/8/layout/radial4"/>
    <dgm:cxn modelId="{72E247E8-B550-4224-9507-6F416E04A19C}" srcId="{9C96D5B8-76D8-4E03-9C88-4672C9437849}" destId="{E7D52D94-2AF3-41B6-B10E-FA5D3A7D50E5}" srcOrd="1" destOrd="0" parTransId="{AAAEAF81-6258-4B5A-8598-EF1D2161017E}" sibTransId="{77414B12-E1E8-49F4-A7EB-6D75E7131A8C}"/>
    <dgm:cxn modelId="{8A9C391F-999A-4355-ABE7-E9A5120A92BB}" srcId="{9C96D5B8-76D8-4E03-9C88-4672C9437849}" destId="{586E087C-C718-4F3D-B490-E8769B95A383}" srcOrd="0" destOrd="0" parTransId="{BBC4C525-2F6E-4549-974B-B74C65ADF1F2}" sibTransId="{DE73B702-AA97-46EE-AEA8-FEE5EFE632F6}"/>
    <dgm:cxn modelId="{25A15B58-2226-45FE-BFF5-47C96FA7B439}" type="presOf" srcId="{92B0BE8E-BC1E-405E-9394-D4E365A5F7D9}" destId="{953B5E7C-FAA7-40CD-81B4-33A285DB32C7}" srcOrd="0" destOrd="0" presId="urn:microsoft.com/office/officeart/2005/8/layout/radial4"/>
    <dgm:cxn modelId="{57DAE618-CD24-42AD-9A54-D18B288AF2BB}" type="presOf" srcId="{EB6C9081-AF57-4AA4-B83B-538A8254DB6E}" destId="{AD1F8ADB-4243-495B-8A78-8E9556958059}" srcOrd="0" destOrd="0" presId="urn:microsoft.com/office/officeart/2005/8/layout/radial4"/>
    <dgm:cxn modelId="{26316753-A50D-4C3F-A7D7-9DCAD4331D47}" type="presParOf" srcId="{0CE1DA48-D4D5-4B7B-ACC5-F5122793FEB1}" destId="{91409DB6-4DA5-4C20-8E40-BCD2ECEF4192}" srcOrd="0" destOrd="0" presId="urn:microsoft.com/office/officeart/2005/8/layout/radial4"/>
    <dgm:cxn modelId="{4455243C-83C4-46F7-A731-9CE7B19A0192}" type="presParOf" srcId="{0CE1DA48-D4D5-4B7B-ACC5-F5122793FEB1}" destId="{5BD51421-A737-40BD-A119-027B53684FDC}" srcOrd="1" destOrd="0" presId="urn:microsoft.com/office/officeart/2005/8/layout/radial4"/>
    <dgm:cxn modelId="{01EAFC81-705D-46C5-A08B-EF326C1F1F66}" type="presParOf" srcId="{0CE1DA48-D4D5-4B7B-ACC5-F5122793FEB1}" destId="{DDA0C1AF-6952-4D2B-928B-64A6D9207518}" srcOrd="2" destOrd="0" presId="urn:microsoft.com/office/officeart/2005/8/layout/radial4"/>
    <dgm:cxn modelId="{0D158420-9DCA-4C50-AD5A-3554A37773D1}" type="presParOf" srcId="{0CE1DA48-D4D5-4B7B-ACC5-F5122793FEB1}" destId="{2E942AF0-C51A-4CEB-957F-84A4D2880F4F}" srcOrd="3" destOrd="0" presId="urn:microsoft.com/office/officeart/2005/8/layout/radial4"/>
    <dgm:cxn modelId="{47996A0C-F90B-4368-B46A-B5230D27F757}" type="presParOf" srcId="{0CE1DA48-D4D5-4B7B-ACC5-F5122793FEB1}" destId="{15E26FD2-3F11-4F93-8E19-8EB448176B25}" srcOrd="4" destOrd="0" presId="urn:microsoft.com/office/officeart/2005/8/layout/radial4"/>
    <dgm:cxn modelId="{B721D946-947A-42B4-8BF3-6DAAD66CB51F}" type="presParOf" srcId="{0CE1DA48-D4D5-4B7B-ACC5-F5122793FEB1}" destId="{2F9E1E8F-19D5-4175-8F11-D6F65C4F96C5}" srcOrd="5" destOrd="0" presId="urn:microsoft.com/office/officeart/2005/8/layout/radial4"/>
    <dgm:cxn modelId="{74B435D1-0B3A-4737-9450-6AADCB5D886B}" type="presParOf" srcId="{0CE1DA48-D4D5-4B7B-ACC5-F5122793FEB1}" destId="{AD1F8ADB-4243-495B-8A78-8E9556958059}" srcOrd="6" destOrd="0" presId="urn:microsoft.com/office/officeart/2005/8/layout/radial4"/>
    <dgm:cxn modelId="{D61009CB-D9D2-4D5C-956B-5E6E62601AC4}" type="presParOf" srcId="{0CE1DA48-D4D5-4B7B-ACC5-F5122793FEB1}" destId="{953B5E7C-FAA7-40CD-81B4-33A285DB32C7}" srcOrd="7" destOrd="0" presId="urn:microsoft.com/office/officeart/2005/8/layout/radial4"/>
    <dgm:cxn modelId="{1BC1D866-D574-4ADC-BDD3-65C31D9A2E62}" type="presParOf" srcId="{0CE1DA48-D4D5-4B7B-ACC5-F5122793FEB1}" destId="{4EF6C676-171C-43FC-8E9D-F7823DE1C72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35113-8C3D-44ED-A9F9-BC99687C01AB}">
      <dsp:nvSpPr>
        <dsp:cNvPr id="0" name=""/>
        <dsp:cNvSpPr/>
      </dsp:nvSpPr>
      <dsp:spPr>
        <a:xfrm>
          <a:off x="2590808" y="1981195"/>
          <a:ext cx="2286005" cy="2130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OECD-</a:t>
          </a:r>
          <a:r>
            <a:rPr lang="en-US" sz="3000" b="1" kern="1200" dirty="0" err="1" smtClean="0">
              <a:latin typeface="Times New Roman" pitchFamily="18" charset="0"/>
              <a:cs typeface="Times New Roman" pitchFamily="18" charset="0"/>
            </a:rPr>
            <a:t>iLibrary</a:t>
          </a:r>
          <a:endParaRPr lang="en-US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5586" y="2293185"/>
        <a:ext cx="1616449" cy="1506420"/>
      </dsp:txXfrm>
    </dsp:sp>
    <dsp:sp modelId="{202F8AC4-CC5D-4191-8F02-959E90E169FC}">
      <dsp:nvSpPr>
        <dsp:cNvPr id="0" name=""/>
        <dsp:cNvSpPr/>
      </dsp:nvSpPr>
      <dsp:spPr>
        <a:xfrm rot="12791346">
          <a:off x="1520415" y="1876761"/>
          <a:ext cx="1288568" cy="69915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D3940-B721-49B9-B051-A1900F8D9E2D}">
      <dsp:nvSpPr>
        <dsp:cNvPr id="0" name=""/>
        <dsp:cNvSpPr/>
      </dsp:nvSpPr>
      <dsp:spPr>
        <a:xfrm>
          <a:off x="41566" y="461263"/>
          <a:ext cx="2330505" cy="1864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viện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tuyến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OECD,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bao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gồm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sách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tạp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chí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cáo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1800" kern="1200" smtClean="0">
              <a:latin typeface="Times New Roman" pitchFamily="18" charset="0"/>
              <a:cs typeface="Times New Roman" pitchFamily="18" charset="0"/>
            </a:rPr>
            <a:t> kê,phân tích,… của OECD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173" y="515870"/>
        <a:ext cx="2221291" cy="1755190"/>
      </dsp:txXfrm>
    </dsp:sp>
    <dsp:sp modelId="{ADFDD528-EDE4-45ED-8012-D05F9513510C}">
      <dsp:nvSpPr>
        <dsp:cNvPr id="0" name=""/>
        <dsp:cNvSpPr/>
      </dsp:nvSpPr>
      <dsp:spPr>
        <a:xfrm rot="20179561">
          <a:off x="4756610" y="2028712"/>
          <a:ext cx="1366406" cy="69915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F850CB-1F52-4AF0-9BD4-7589F3066589}">
      <dsp:nvSpPr>
        <dsp:cNvPr id="0" name=""/>
        <dsp:cNvSpPr/>
      </dsp:nvSpPr>
      <dsp:spPr>
        <a:xfrm>
          <a:off x="5562598" y="76201"/>
          <a:ext cx="2178113" cy="3381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cổng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truy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cập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tuyến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tất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cả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ấn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phẩm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tài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tổ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lớn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như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IEA (International Energy Agency), NEA(Nuclear Energy Agency), OECD Development Centre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ITF (International Transport Forum)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26393" y="139996"/>
        <a:ext cx="2050523" cy="325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09DB6-4DA5-4C20-8E40-BCD2ECEF4192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Times New Roman" pitchFamily="18" charset="0"/>
              <a:cs typeface="Times New Roman" pitchFamily="18" charset="0"/>
            </a:rPr>
            <a:t>OECD-</a:t>
          </a:r>
          <a:r>
            <a:rPr lang="en-US" sz="2300" b="1" kern="1200" dirty="0" err="1" smtClean="0">
              <a:latin typeface="Times New Roman" pitchFamily="18" charset="0"/>
              <a:cs typeface="Times New Roman" pitchFamily="18" charset="0"/>
            </a:rPr>
            <a:t>iLibrary</a:t>
          </a:r>
          <a:endParaRPr lang="en-US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6079" y="2414001"/>
        <a:ext cx="1163842" cy="1163842"/>
      </dsp:txXfrm>
    </dsp:sp>
    <dsp:sp modelId="{5BD51421-A737-40BD-A119-027B53684FDC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0C1AF-6952-4D2B-928B-64A6D9207518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Times New Roman" pitchFamily="18" charset="0"/>
              <a:cs typeface="Times New Roman" pitchFamily="18" charset="0"/>
            </a:rPr>
            <a:t>Books &amp; Papers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61" y="1800162"/>
        <a:ext cx="1490348" cy="1177623"/>
      </dsp:txXfrm>
    </dsp:sp>
    <dsp:sp modelId="{2E942AF0-C51A-4CEB-957F-84A4D2880F4F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26FD2-3F11-4F93-8E19-8EB448176B25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Statictics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1756" y="281755"/>
        <a:ext cx="1490348" cy="1177623"/>
      </dsp:txXfrm>
    </dsp:sp>
    <dsp:sp modelId="{2F9E1E8F-19D5-4175-8F11-D6F65C4F96C5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F8ADB-4243-495B-8A78-8E9556958059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Factbook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3895" y="281755"/>
        <a:ext cx="1490348" cy="1177623"/>
      </dsp:txXfrm>
    </dsp:sp>
    <dsp:sp modelId="{953B5E7C-FAA7-40CD-81B4-33A285DB32C7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6C676-171C-43FC-8E9D-F7823DE1C726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Glossaries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7990" y="1800162"/>
        <a:ext cx="1490348" cy="117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5D6DB-57F0-42D9-8FB2-85CA2146C45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4B5A-21D8-4A79-B8A3-5D085ECD4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94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97E28A-3B98-45D6-82CA-A55F2FF88646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437DF5-7855-4A27-B7CC-D249D33BC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2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4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437DF5-7855-4A27-B7CC-D249D33BC2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B4F3-BF8B-404C-8A1F-537D38F1126B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510D-F7A2-44CA-99FB-63D13063F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C275-784C-46B7-BD5B-DC47C2BBC38D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17FCE-5A1E-426E-8BBB-A7A741F75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15F3-278D-4E71-A395-A248F7B9A089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CF3D-3640-45DC-A8A3-F38E6DC0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5034-82A4-4BED-89FD-6008ED7D817E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CAD2-1C28-4AC5-9B43-47FEF2D3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BB46C-C0A8-4304-A334-2C7A9AD634B6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37A1-EEE2-4543-8219-B3D9B9078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F57B-56DD-4DD4-B447-85CCEE91F6E1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5F83-6A94-4128-915A-57CC382B4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67E8-039A-45C4-BEFC-A55CF133F370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9860-32E2-438B-B73E-473A49B70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E559-AD37-4CDB-B91E-429FD6CF8A35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DD49-A145-4D1A-8CEC-58D46506B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988D-F624-436F-AE9E-601B7DA97584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8E8F-AA74-4B8E-B1CE-ACAB855F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2B14-3B39-41C4-B936-325299E0BD09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4AEE-931E-4E2C-B1D3-59C5BA333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3BD0-D9A1-4819-A7DA-ED2A6F6DA97C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8D1F-4AB2-4B55-8DFC-49719C92A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A6AFE-82A9-47D3-8FE1-53D9DAF74F39}" type="datetime1">
              <a:rPr lang="en-US" smtClean="0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5E562D-768E-45B5-872E-925521D44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plit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.png"/><Relationship Id="rId10" Type="http://schemas.openxmlformats.org/officeDocument/2006/relationships/image" Target="../media/image27.png"/><Relationship Id="rId4" Type="http://schemas.openxmlformats.org/officeDocument/2006/relationships/hyperlink" Target="http://www.oecd.org/" TargetMode="Externa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.png"/><Relationship Id="rId10" Type="http://schemas.microsoft.com/office/2007/relationships/diagramDrawing" Target="../diagrams/drawing2.xml"/><Relationship Id="rId4" Type="http://schemas.openxmlformats.org/officeDocument/2006/relationships/hyperlink" Target="http://www.oecd.org/" TargetMode="External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hyperlink" Target="http://www.oecd.org/" TargetMode="Externa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hyperlink" Target="http://www.oecd.org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hyperlink" Target="http://www.oecd.org/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ec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OECD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</p:spPr>
      </p:pic>
      <p:pic>
        <p:nvPicPr>
          <p:cNvPr id="58" name="Picture 57" descr="logo_new.png"/>
          <p:cNvPicPr>
            <a:picLocks noChangeAspect="1"/>
          </p:cNvPicPr>
          <p:nvPr/>
        </p:nvPicPr>
        <p:blipFill>
          <a:blip r:embed="rId4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90000"/>
              </a:lnSpc>
              <a:buClrTx/>
              <a:buNone/>
            </a:pPr>
            <a:endParaRPr lang="en-US" b="1" i="1" u="sng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0" y="2971800"/>
            <a:ext cx="7696200" cy="220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TỔNG QUAN VỀ OECD?</a:t>
            </a:r>
          </a:p>
          <a:p>
            <a:pPr marL="0" indent="0" algn="ctr">
              <a:lnSpc>
                <a:spcPct val="90000"/>
              </a:lnSpc>
              <a:buClrTx/>
              <a:buNone/>
            </a:pPr>
            <a:endParaRPr lang="en-US" sz="32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676401"/>
            <a:ext cx="7696200" cy="606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 Benefits from OECD-</a:t>
            </a:r>
            <a:r>
              <a:rPr lang="en-US" sz="2500" b="1" i="1" u="sng" dirty="0" err="1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iLibrary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cung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cấp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dịch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vụ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tốt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nhất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việc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truy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cập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đồng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thời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giới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hạn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24/7 </a:t>
            </a:r>
            <a:r>
              <a:rPr lang="en-US" sz="210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đến</a:t>
            </a: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các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bộ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ấn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phẩm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phân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tích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của</a:t>
            </a: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OECD đã đăng ký.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Tùy chỉnh hiển thị dữ liệu,trích xuất dữ liệu từ bộ dữ liệu có sẵn qua cổng OECD.Stat.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 gói truy cập đa dạng,nhiều lựa chọn phù hợp cho người dùng.</a:t>
            </a: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Quyền truy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cập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vĩnh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viễn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nội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dung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đã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đăng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ký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lưu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trữ</a:t>
            </a: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Không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giới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hạn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lượng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người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truy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cập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cùng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một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tổ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chức</a:t>
            </a: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Đăng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ký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quản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lý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dễ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dàng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tiện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lợi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qua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nhận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dạng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địa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chỉ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IP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/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hoặc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sử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dụng</a:t>
            </a: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user/password.</a:t>
            </a:r>
          </a:p>
          <a:p>
            <a:pPr>
              <a:lnSpc>
                <a:spcPct val="110000"/>
              </a:lnSpc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676401"/>
            <a:ext cx="7696200" cy="180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52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Tính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năng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          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phép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người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đọc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chia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sẻ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trực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tuyến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qua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thiết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bị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động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hoặc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máy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tính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kết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nối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internet.</a:t>
            </a: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828800"/>
            <a:ext cx="65627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438400"/>
            <a:ext cx="83820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6096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676401"/>
            <a:ext cx="7696200" cy="102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sz="210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Nội dung hiển thị dưới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nhiều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định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dạng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sẵn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dụng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như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</a:t>
            </a: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0300" y="2060136"/>
            <a:ext cx="800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6100" y="2108200"/>
            <a:ext cx="781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96164" y="2108200"/>
            <a:ext cx="666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33900" y="2108200"/>
            <a:ext cx="723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5900" y="2136336"/>
            <a:ext cx="676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" y="2743200"/>
            <a:ext cx="1743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7000" y="2895600"/>
            <a:ext cx="16478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27432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6096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447800"/>
            <a:ext cx="7696200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Tính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năng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Statlink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phép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người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truy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cập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trực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tiếp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gốc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từ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file Excel </a:t>
            </a: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tatlink_OECD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86000"/>
            <a:ext cx="8534400" cy="41147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5908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676401"/>
            <a:ext cx="7696200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Chức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năng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trích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dẫn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tiện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lợi,tương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thích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hầu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hết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hệ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quản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lý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thư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mục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phổ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biến</a:t>
            </a: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itation_OECD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401215"/>
            <a:ext cx="8382000" cy="40747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100" y="2570726"/>
            <a:ext cx="59245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2971800"/>
            <a:ext cx="7696200" cy="2109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90000"/>
              </a:lnSpc>
              <a:buClrTx/>
              <a:buNone/>
            </a:pPr>
            <a:r>
              <a:rPr lang="en-US" sz="25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Bộ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5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sưu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5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tập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5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chính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5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của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OECD-</a:t>
            </a:r>
            <a:r>
              <a:rPr lang="en-US" sz="25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iLibrary</a:t>
            </a:r>
            <a:endParaRPr lang="en-US" sz="3200" b="1" i="1" u="sng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ClrTx/>
              <a:buNone/>
            </a:pPr>
            <a:endParaRPr lang="en-US" sz="32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609600" y="13716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ct val="90000"/>
              </a:lnSpc>
              <a:buClrTx/>
              <a:buNone/>
            </a:pPr>
            <a:endParaRPr lang="en-US" b="1" i="1" u="sng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1447800"/>
            <a:ext cx="4876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b="1" i="1" u="sng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Bộ sưu tập chính</a:t>
            </a:r>
            <a:r>
              <a:rPr lang="en-US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31" name="Diagram 30"/>
          <p:cNvGraphicFramePr/>
          <p:nvPr/>
        </p:nvGraphicFramePr>
        <p:xfrm>
          <a:off x="16002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91409DB6-4DA5-4C20-8E40-BCD2ECEF4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graphicEl>
                                              <a:dgm id="{91409DB6-4DA5-4C20-8E40-BCD2ECEF4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5BD51421-A737-40BD-A119-027B53684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>
                                            <p:graphicEl>
                                              <a:dgm id="{5BD51421-A737-40BD-A119-027B53684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DDA0C1AF-6952-4D2B-928B-64A6D92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>
                                            <p:graphicEl>
                                              <a:dgm id="{DDA0C1AF-6952-4D2B-928B-64A6D92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2E942AF0-C51A-4CEB-957F-84A4D288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>
                                            <p:graphicEl>
                                              <a:dgm id="{2E942AF0-C51A-4CEB-957F-84A4D2880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15E26FD2-3F11-4F93-8E19-8EB448176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>
                                            <p:graphicEl>
                                              <a:dgm id="{15E26FD2-3F11-4F93-8E19-8EB448176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2F9E1E8F-19D5-4175-8F11-D6F65C4F9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graphicEl>
                                              <a:dgm id="{2F9E1E8F-19D5-4175-8F11-D6F65C4F9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AD1F8ADB-4243-495B-8A78-8E9556958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>
                                            <p:graphicEl>
                                              <a:dgm id="{AD1F8ADB-4243-495B-8A78-8E9556958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953B5E7C-FAA7-40CD-81B4-33A285DB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>
                                            <p:graphicEl>
                                              <a:dgm id="{953B5E7C-FAA7-40CD-81B4-33A285DB3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4EF6C676-171C-43FC-8E9D-F7823DE1C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>
                                            <p:graphicEl>
                                              <a:dgm id="{4EF6C676-171C-43FC-8E9D-F7823DE1C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676401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Books &amp; Papers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OECD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1998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114800"/>
            <a:ext cx="641430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4114800"/>
            <a:ext cx="60293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676401"/>
            <a:ext cx="76962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Statistics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OECD Database(</a:t>
            </a:r>
            <a:r>
              <a:rPr lang="en-US" sz="2100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OECD.Stat</a:t>
            </a:r>
            <a:r>
              <a:rPr lang="en-US" sz="2100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):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những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người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kinh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nghiệm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muốn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truy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cập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những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nhất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từ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OECD,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để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xây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dựng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biểu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riêng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mình,truy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xuất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phần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mềm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phân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tích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riêng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mình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tự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thiết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lập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biểu,biểu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đồ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truy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xuất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file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theo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định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dạng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tùy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chọn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,….)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100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Key Table (Country statistical profiles and Indicators):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bao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gồm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nguồn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thống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kê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dụng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từ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OECD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phù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hợp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đối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tượng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sử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dụng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phổ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thông.Nguồn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này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bao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gồm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lập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theo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nhiều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định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dạng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tiện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lợi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người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copy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sao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chép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OECD Statistical </a:t>
            </a:r>
            <a:r>
              <a:rPr lang="en-US" sz="2100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Books: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cung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cấp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phiên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bản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lưu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trữ,phù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hợp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người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cầu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kiểm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tra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cũ,với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danh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mục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tài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từ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năm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1998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dưới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3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định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dạng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dụng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như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 WEB,PDF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XLS.</a:t>
            </a: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676401"/>
            <a:ext cx="769620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err="1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Ví</a:t>
            </a: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500" b="1" i="1" u="sng" dirty="0" err="1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dụ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</a:t>
            </a: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OECD.Stat.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371600"/>
            <a:ext cx="8528619" cy="51054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/>
          <p:cNvPicPr>
            <a:picLocks noChangeAspect="1"/>
          </p:cNvPicPr>
          <p:nvPr/>
        </p:nvPicPr>
        <p:blipFill>
          <a:blip r:embed="rId4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1676401"/>
            <a:ext cx="7543800" cy="568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OECD </a:t>
            </a:r>
            <a:r>
              <a:rPr lang="en-US" sz="2500" b="1" i="1" u="sng" err="1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là</a:t>
            </a:r>
            <a:r>
              <a:rPr lang="en-US" sz="2500" b="1" i="1" u="sng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 ai?</a:t>
            </a:r>
            <a:r>
              <a:rPr lang="en-US" sz="2500" b="1" i="1" u="sng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 </a:t>
            </a:r>
            <a:endParaRPr lang="en-US" sz="2500" b="1" i="1" u="sng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OECD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tên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viết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tắt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Tổ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chức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Hợp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Phát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triển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Kinh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tế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( Organization for Economic Cooperation and Development)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100" dirty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OECD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thành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lập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năm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1961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cơ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sở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Tổ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thức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Hợp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Kinh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tế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Châu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Âu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(OEEC)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20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thành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viên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sáng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lập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gồm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nước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nền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kinh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tế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phát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triển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thế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giới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như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Mỹ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, Canada,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nước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Tây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Âu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100" dirty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OECD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trụ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sở</a:t>
            </a:r>
            <a:r>
              <a:rPr lang="en-US" sz="2100" dirty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chính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tại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Paris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Hiện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nay OECD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34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thành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viên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với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ngân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sách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năm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2014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357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EURO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676401"/>
            <a:ext cx="7696200" cy="551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err="1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Factbook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OECD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Bao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gồm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nhiều</a:t>
            </a:r>
            <a:r>
              <a:rPr lang="en-US" sz="2100" i="1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chỉ</a:t>
            </a:r>
            <a:r>
              <a:rPr lang="en-US" sz="2100" i="1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số</a:t>
            </a:r>
            <a:r>
              <a:rPr lang="en-US" sz="2100" i="1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về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năng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lượng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giao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thông,môi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trường,giáo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dục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chính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phủ,toàn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cầu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hóa,khoa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học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công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nghệ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,….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Statlink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Excel.</a:t>
            </a: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676401"/>
            <a:ext cx="7696200" cy="180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900" y="1266891"/>
            <a:ext cx="8305800" cy="519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524000"/>
            <a:ext cx="7696200" cy="502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Glossaries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</a:t>
            </a:r>
          </a:p>
          <a:p>
            <a:pPr marL="0" indent="0">
              <a:buClrTx/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</a:pPr>
            <a:endParaRPr lang="en-US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Font typeface="Arial" pitchFamily="34" charset="0"/>
              <a:buChar char="•"/>
            </a:pP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524000"/>
            <a:ext cx="7696200" cy="502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Glossaries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</a:t>
            </a:r>
          </a:p>
          <a:p>
            <a:pPr marL="0" indent="0">
              <a:buClrTx/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</a:pPr>
            <a:endParaRPr lang="en-US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Font typeface="Arial" pitchFamily="34" charset="0"/>
              <a:buChar char="•"/>
            </a:pP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6002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1159761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6" name="Picture 55" descr="OECD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</p:spPr>
      </p:pic>
      <p:pic>
        <p:nvPicPr>
          <p:cNvPr id="57" name="Picture 56" descr="logo_new.png"/>
          <p:cNvPicPr>
            <a:picLocks noChangeAspect="1"/>
          </p:cNvPicPr>
          <p:nvPr/>
        </p:nvPicPr>
        <p:blipFill>
          <a:blip r:embed="rId4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971800"/>
            <a:ext cx="7696200" cy="220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90000"/>
              </a:lnSpc>
              <a:buClrTx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THANK YOU 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FOR LISTENING!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ClrTx/>
              <a:buNone/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solidFill>
                <a:srgbClr val="FF0000"/>
              </a:solidFill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solidFill>
                <a:srgbClr val="FF0000"/>
              </a:solidFill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6" name="Picture 55" descr="OECD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</p:spPr>
      </p:pic>
      <p:pic>
        <p:nvPicPr>
          <p:cNvPr id="57" name="Picture 56" descr="logo_new.png"/>
          <p:cNvPicPr>
            <a:picLocks noChangeAspect="1"/>
          </p:cNvPicPr>
          <p:nvPr/>
        </p:nvPicPr>
        <p:blipFill>
          <a:blip r:embed="rId4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971800"/>
            <a:ext cx="7696200" cy="220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90000"/>
              </a:lnSpc>
              <a:buClrTx/>
              <a:buNone/>
            </a:pPr>
            <a:r>
              <a:rPr lang="en-US" sz="2500" b="1" i="1" u="sng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3200" b="1" i="1" u="sng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GIỚI 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THIỆU VỀ OECD-</a:t>
            </a:r>
            <a:r>
              <a:rPr lang="en-US" sz="32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iLIBRARY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lnSpc>
                <a:spcPct val="90000"/>
              </a:lnSpc>
              <a:buClrTx/>
              <a:buNone/>
            </a:pPr>
            <a:endParaRPr lang="en-US" sz="32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685800" y="18288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535113-8C3D-44ED-A9F9-BC99687C0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6E535113-8C3D-44ED-A9F9-BC99687C0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F8AC4-CC5D-4191-8F02-959E90E16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202F8AC4-CC5D-4191-8F02-959E90E16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FD3940-B721-49B9-B051-A1900F8D9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4CFD3940-B721-49B9-B051-A1900F8D9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FDD528-EDE4-45ED-8012-D05F9513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ADFDD528-EDE4-45ED-8012-D05F95135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F850CB-1F52-4AF0-9BD4-7589F3066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D3F850CB-1F52-4AF0-9BD4-7589F3066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457200" y="1447800"/>
            <a:ext cx="8229600" cy="495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295400"/>
            <a:ext cx="8382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1676401"/>
            <a:ext cx="7696200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Content Items of OECD-</a:t>
            </a:r>
            <a:r>
              <a:rPr lang="en-US" sz="2500" b="1" i="1" u="sng" dirty="0" err="1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iLibrary</a:t>
            </a: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 (February 2015)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b="1" i="1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11 180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đầu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sách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điện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tử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ebook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titles)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b="1" i="1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54 970 </a:t>
            </a:r>
            <a:r>
              <a:rPr lang="en-US" sz="2100" b="1" i="1" dirty="0" err="1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hương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bài</a:t>
            </a:r>
            <a:r>
              <a:rPr lang="en-US" sz="2100" dirty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(chapters)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b="1" i="1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152 850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biểu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biểu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đồ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(tables and graphs)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b="1" i="1" dirty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6</a:t>
            </a:r>
            <a:r>
              <a:rPr lang="en-US" sz="2100" b="1" i="1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160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bài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báo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(articles)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b="1" i="1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5 220 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bản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tóm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tắt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đa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ngôn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ngữ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(multilingual summaries)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b="1" i="1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5 310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tạp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chí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(working papers)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5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tỷ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điểm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hơn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42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bộ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dữ</a:t>
            </a:r>
            <a:r>
              <a:rPr lang="en-US" sz="2100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liệu</a:t>
            </a: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457200" y="1447800"/>
            <a:ext cx="8229600" cy="4953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1524000"/>
            <a:ext cx="1371600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Themes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 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981200"/>
            <a:ext cx="6019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700" y="2438400"/>
            <a:ext cx="468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2638" y="2911475"/>
            <a:ext cx="564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5" y="3378200"/>
            <a:ext cx="4029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700" y="3829050"/>
            <a:ext cx="5191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7400" y="4286250"/>
            <a:ext cx="5905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7400" y="4737100"/>
            <a:ext cx="4562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7400" y="5200650"/>
            <a:ext cx="5676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2800" y="5664200"/>
            <a:ext cx="4267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457200" y="1447800"/>
            <a:ext cx="8229600" cy="4953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1524000"/>
            <a:ext cx="1371600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solidFill>
                  <a:prstClr val="black"/>
                </a:solidFill>
                <a:latin typeface="Times New Roman" pitchFamily="18" charset="0"/>
                <a:ea typeface="Geneva" pitchFamily="18" charset="0"/>
                <a:cs typeface="Times New Roman" pitchFamily="18" charset="0"/>
              </a:rPr>
              <a:t>Themes</a:t>
            </a: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: 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981200"/>
            <a:ext cx="6000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425700"/>
            <a:ext cx="5210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9300" y="2895600"/>
            <a:ext cx="538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352800"/>
            <a:ext cx="4733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3810000"/>
            <a:ext cx="522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4267200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4700" y="4749800"/>
            <a:ext cx="4562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5207000"/>
            <a:ext cx="5438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_new.png"/>
          <p:cNvPicPr>
            <a:picLocks noChangeAspect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>
          <a:xfrm>
            <a:off x="0" y="152400"/>
            <a:ext cx="2438400" cy="916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51" name="Picture 50" descr="OECD logo.png">
            <a:hlinkClick r:id="rId4"/>
          </p:cNvPr>
          <p:cNvPicPr>
            <a:picLocks noChangeAspect="1"/>
          </p:cNvPicPr>
          <p:nvPr/>
        </p:nvPicPr>
        <p:blipFill>
          <a:blip r:embed="rId5">
            <a:lum bright="2000"/>
          </a:blip>
          <a:stretch>
            <a:fillRect/>
          </a:stretch>
        </p:blipFill>
        <p:spPr>
          <a:xfrm>
            <a:off x="5791200" y="0"/>
            <a:ext cx="3174603" cy="1168254"/>
          </a:xfrm>
          <a:prstGeom prst="rect">
            <a:avLst/>
          </a:prstGeom>
          <a:noFill/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533400" y="1447800"/>
            <a:ext cx="8229600" cy="472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2971800"/>
            <a:ext cx="7696200" cy="26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90000"/>
              </a:lnSpc>
              <a:buClrTx/>
              <a:buNone/>
            </a:pPr>
            <a:r>
              <a:rPr lang="en-US" sz="25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Tiện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ích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OECD-</a:t>
            </a:r>
            <a:r>
              <a:rPr lang="en-US" sz="32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iLibrary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mang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tới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cho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người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dùng</a:t>
            </a:r>
            <a:r>
              <a:rPr lang="en-US" sz="3200" b="1" i="1" u="sng" dirty="0" smtClean="0">
                <a:latin typeface="Times New Roman" pitchFamily="18" charset="0"/>
                <a:ea typeface="Geneva" pitchFamily="18" charset="0"/>
                <a:cs typeface="Times New Roman" pitchFamily="18" charset="0"/>
              </a:rPr>
              <a:t>? </a:t>
            </a:r>
          </a:p>
          <a:p>
            <a:pPr marL="0" indent="0" algn="ctr">
              <a:lnSpc>
                <a:spcPct val="90000"/>
              </a:lnSpc>
              <a:buClrTx/>
              <a:buNone/>
            </a:pPr>
            <a:endParaRPr lang="en-US" sz="32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100" dirty="0" smtClean="0">
              <a:latin typeface="Times New Roman" pitchFamily="18" charset="0"/>
              <a:ea typeface="Geneva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669900"/>
              </a:buClr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                                                  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www.idtvietnam.vn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3773</TotalTime>
  <Words>1147</Words>
  <Application>Microsoft Office PowerPoint</Application>
  <PresentationFormat>On-screen Show (4:3)</PresentationFormat>
  <Paragraphs>427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347</cp:revision>
  <cp:lastPrinted>2015-09-08T07:53:29Z</cp:lastPrinted>
  <dcterms:created xsi:type="dcterms:W3CDTF">2014-05-08T07:15:53Z</dcterms:created>
  <dcterms:modified xsi:type="dcterms:W3CDTF">2017-04-04T03:36:12Z</dcterms:modified>
</cp:coreProperties>
</file>